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68" r:id="rId18"/>
    <p:sldId id="270" r:id="rId19"/>
    <p:sldId id="280" r:id="rId20"/>
    <p:sldId id="281" r:id="rId21"/>
    <p:sldId id="271" r:id="rId22"/>
    <p:sldId id="272" r:id="rId23"/>
    <p:sldId id="278" r:id="rId24"/>
    <p:sldId id="282" r:id="rId25"/>
    <p:sldId id="283" r:id="rId26"/>
    <p:sldId id="286" r:id="rId27"/>
    <p:sldId id="274" r:id="rId28"/>
    <p:sldId id="279" r:id="rId29"/>
    <p:sldId id="275" r:id="rId30"/>
    <p:sldId id="288" r:id="rId31"/>
    <p:sldId id="289" r:id="rId32"/>
    <p:sldId id="276" r:id="rId33"/>
    <p:sldId id="287" r:id="rId34"/>
    <p:sldId id="290" r:id="rId35"/>
    <p:sldId id="277" r:id="rId36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ssa Domingos" initials="RD" lastIdx="1" clrIdx="0">
    <p:extLst>
      <p:ext uri="{19B8F6BF-5375-455C-9EA6-DF929625EA0E}">
        <p15:presenceInfo xmlns:p15="http://schemas.microsoft.com/office/powerpoint/2012/main" userId="9272eb87fbd6cd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8C14"/>
    <a:srgbClr val="A98C13"/>
    <a:srgbClr val="55460A"/>
    <a:srgbClr val="715D0D"/>
    <a:srgbClr val="FFF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85714" autoAdjust="0"/>
  </p:normalViewPr>
  <p:slideViewPr>
    <p:cSldViewPr snapToGrid="0">
      <p:cViewPr varScale="1">
        <p:scale>
          <a:sx n="29" d="100"/>
          <a:sy n="29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14AF3-6A04-486D-AA13-757C99FFC480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6A67-567C-44C0-BC0E-AD9DA2C8C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29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6A67-567C-44C0-BC0E-AD9DA2C8CE7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44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 dirty="0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rgbClr val="AA8C14"/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" name="Group 8">
            <a:extLst>
              <a:ext uri="{FF2B5EF4-FFF2-40B4-BE49-F238E27FC236}">
                <a16:creationId xmlns:a16="http://schemas.microsoft.com/office/drawing/2014/main" id="{D88023EE-489D-4783-954D-10E600C93BFD}"/>
              </a:ext>
            </a:extLst>
          </p:cNvPr>
          <p:cNvGrpSpPr/>
          <p:nvPr/>
        </p:nvGrpSpPr>
        <p:grpSpPr>
          <a:xfrm>
            <a:off x="12473820" y="7416720"/>
            <a:ext cx="9071280" cy="5663699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31" name="CustomShape 9">
              <a:extLst>
                <a:ext uri="{FF2B5EF4-FFF2-40B4-BE49-F238E27FC236}">
                  <a16:creationId xmlns:a16="http://schemas.microsoft.com/office/drawing/2014/main" id="{8283289E-B6EB-4D02-85FA-A2966B9D183F}"/>
                </a:ext>
              </a:extLst>
            </p:cNvPr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10">
              <a:extLst>
                <a:ext uri="{FF2B5EF4-FFF2-40B4-BE49-F238E27FC236}">
                  <a16:creationId xmlns:a16="http://schemas.microsoft.com/office/drawing/2014/main" id="{A1E7618C-B715-43D6-B75C-AC1849332ACA}"/>
                </a:ext>
              </a:extLst>
            </p:cNvPr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33" name="CustomShape 11">
              <a:extLst>
                <a:ext uri="{FF2B5EF4-FFF2-40B4-BE49-F238E27FC236}">
                  <a16:creationId xmlns:a16="http://schemas.microsoft.com/office/drawing/2014/main" id="{E534BDF0-27F1-461F-95C0-9190A52B19AD}"/>
                </a:ext>
              </a:extLst>
            </p:cNvPr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38" name="Group 16">
            <a:extLst>
              <a:ext uri="{FF2B5EF4-FFF2-40B4-BE49-F238E27FC236}">
                <a16:creationId xmlns:a16="http://schemas.microsoft.com/office/drawing/2014/main" id="{3977674D-6C74-42A5-901B-C694B1A42103}"/>
              </a:ext>
            </a:extLst>
          </p:cNvPr>
          <p:cNvGrpSpPr/>
          <p:nvPr/>
        </p:nvGrpSpPr>
        <p:grpSpPr>
          <a:xfrm>
            <a:off x="12473820" y="21561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39" name="CustomShape 17">
              <a:extLst>
                <a:ext uri="{FF2B5EF4-FFF2-40B4-BE49-F238E27FC236}">
                  <a16:creationId xmlns:a16="http://schemas.microsoft.com/office/drawing/2014/main" id="{0F47F4F4-5124-4679-8A93-88F4D55D6B25}"/>
                </a:ext>
              </a:extLst>
            </p:cNvPr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CustomShape 18">
              <a:extLst>
                <a:ext uri="{FF2B5EF4-FFF2-40B4-BE49-F238E27FC236}">
                  <a16:creationId xmlns:a16="http://schemas.microsoft.com/office/drawing/2014/main" id="{5F1C2C7E-4E3A-45BB-ADB9-EB01B87EB477}"/>
                </a:ext>
              </a:extLst>
            </p:cNvPr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41" name="CustomShape 19">
              <a:extLst>
                <a:ext uri="{FF2B5EF4-FFF2-40B4-BE49-F238E27FC236}">
                  <a16:creationId xmlns:a16="http://schemas.microsoft.com/office/drawing/2014/main" id="{5BBC35CE-5B95-49DD-89B7-9252B5244AD1}"/>
                </a:ext>
              </a:extLst>
            </p:cNvPr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749320"/>
            <a:ext cx="9071280" cy="4835160"/>
            <a:chOff x="1593000" y="3869640"/>
            <a:chExt cx="9071280" cy="4835160"/>
          </a:xfrm>
          <a:solidFill>
            <a:srgbClr val="55460A"/>
          </a:solidFill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  <a:solidFill>
            <a:srgbClr val="A98C13"/>
          </a:solidFill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" name="Group 12">
            <a:extLst>
              <a:ext uri="{FF2B5EF4-FFF2-40B4-BE49-F238E27FC236}">
                <a16:creationId xmlns:a16="http://schemas.microsoft.com/office/drawing/2014/main" id="{65636B02-F7F0-4BD2-8FB1-282A2E3DB269}"/>
              </a:ext>
            </a:extLst>
          </p:cNvPr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31" name="CustomShape 13">
              <a:extLst>
                <a:ext uri="{FF2B5EF4-FFF2-40B4-BE49-F238E27FC236}">
                  <a16:creationId xmlns:a16="http://schemas.microsoft.com/office/drawing/2014/main" id="{4CEA290E-489B-497E-83AE-6FC08082CA28}"/>
                </a:ext>
              </a:extLst>
            </p:cNvPr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14">
              <a:extLst>
                <a:ext uri="{FF2B5EF4-FFF2-40B4-BE49-F238E27FC236}">
                  <a16:creationId xmlns:a16="http://schemas.microsoft.com/office/drawing/2014/main" id="{C8797CB9-C4F4-4BC3-8E5A-B948B2C2DB07}"/>
                </a:ext>
              </a:extLst>
            </p:cNvPr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33" name="CustomShape 15">
              <a:extLst>
                <a:ext uri="{FF2B5EF4-FFF2-40B4-BE49-F238E27FC236}">
                  <a16:creationId xmlns:a16="http://schemas.microsoft.com/office/drawing/2014/main" id="{DC34FFFD-2816-4BE7-B628-A55CA2B61592}"/>
                </a:ext>
              </a:extLst>
            </p:cNvPr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38" name="Group 8">
            <a:extLst>
              <a:ext uri="{FF2B5EF4-FFF2-40B4-BE49-F238E27FC236}">
                <a16:creationId xmlns:a16="http://schemas.microsoft.com/office/drawing/2014/main" id="{10CA2BCD-3C06-45A3-8C36-931944EA503C}"/>
              </a:ext>
            </a:extLst>
          </p:cNvPr>
          <p:cNvGrpSpPr/>
          <p:nvPr/>
        </p:nvGrpSpPr>
        <p:grpSpPr>
          <a:xfrm>
            <a:off x="12155040" y="194340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39" name="CustomShape 9">
              <a:extLst>
                <a:ext uri="{FF2B5EF4-FFF2-40B4-BE49-F238E27FC236}">
                  <a16:creationId xmlns:a16="http://schemas.microsoft.com/office/drawing/2014/main" id="{3D618B71-A7F0-489A-B7B1-2B1C29594958}"/>
                </a:ext>
              </a:extLst>
            </p:cNvPr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CustomShape 10">
              <a:extLst>
                <a:ext uri="{FF2B5EF4-FFF2-40B4-BE49-F238E27FC236}">
                  <a16:creationId xmlns:a16="http://schemas.microsoft.com/office/drawing/2014/main" id="{EECF3328-7353-45FB-A1D3-5BFBE86DF5D9}"/>
                </a:ext>
              </a:extLst>
            </p:cNvPr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41" name="CustomShape 11">
              <a:extLst>
                <a:ext uri="{FF2B5EF4-FFF2-40B4-BE49-F238E27FC236}">
                  <a16:creationId xmlns:a16="http://schemas.microsoft.com/office/drawing/2014/main" id="{2B5C2CE4-8EBE-4C49-AA54-2413B3F96D9D}"/>
                </a:ext>
              </a:extLst>
            </p:cNvPr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169996-7376-4781-A86E-445713EE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66" y="3096000"/>
            <a:ext cx="19379884" cy="85847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82C2266-8BB0-47C0-B9FE-ACA77469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20960557" cy="753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F2E7E59-D34B-4325-8204-1ACED272C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2144880"/>
            <a:ext cx="13593860" cy="10288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05B7B47-65DF-4F83-9F23-A8EBA7A1E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/>
        </p:blipFill>
        <p:spPr>
          <a:xfrm>
            <a:off x="5139126" y="2435761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A7AA0B3-2DC3-4246-A029-D8E3C23D0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27" b="2110"/>
          <a:stretch/>
        </p:blipFill>
        <p:spPr>
          <a:xfrm>
            <a:off x="14011663" y="1062133"/>
            <a:ext cx="6144112" cy="8423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6A3123F-437D-4828-988F-80117DE6CD31}"/>
              </a:ext>
            </a:extLst>
          </p:cNvPr>
          <p:cNvCxnSpPr>
            <a:cxnSpLocks/>
          </p:cNvCxnSpPr>
          <p:nvPr/>
        </p:nvCxnSpPr>
        <p:spPr>
          <a:xfrm flipV="1">
            <a:off x="11368800" y="1062134"/>
            <a:ext cx="2642863" cy="154304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DE2BECB-5A4C-4B73-A25E-E7714ADFAF9B}"/>
              </a:ext>
            </a:extLst>
          </p:cNvPr>
          <p:cNvCxnSpPr>
            <a:cxnSpLocks/>
          </p:cNvCxnSpPr>
          <p:nvPr/>
        </p:nvCxnSpPr>
        <p:spPr>
          <a:xfrm>
            <a:off x="11115675" y="7258050"/>
            <a:ext cx="2895988" cy="222731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8C97D0BE-3C15-4D86-A913-1AEF5E966D95}"/>
              </a:ext>
            </a:extLst>
          </p:cNvPr>
          <p:cNvSpPr/>
          <p:nvPr/>
        </p:nvSpPr>
        <p:spPr>
          <a:xfrm>
            <a:off x="14350181" y="8826910"/>
            <a:ext cx="2094271" cy="265471"/>
          </a:xfrm>
          <a:prstGeom prst="rect">
            <a:avLst/>
          </a:prstGeom>
          <a:solidFill>
            <a:srgbClr val="FFFFCF"/>
          </a:solidFill>
          <a:ln>
            <a:solidFill>
              <a:srgbClr val="FF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21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49953A2-5E55-496E-A4D5-01F183DBB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21" y="3480619"/>
            <a:ext cx="16542830" cy="88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3200" b="0" strike="noStrike" spc="299" dirty="0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32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998010"/>
                </a:solidFill>
                <a:latin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3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2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0EB6575-E09E-4E26-9754-25203475F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13" y="1719360"/>
            <a:ext cx="16138414" cy="10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168AC250-E069-452A-B8F7-1DE781934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850" y="-860641"/>
            <a:ext cx="25081510" cy="14637602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85C189D4-CCAF-4533-9F18-88F2FBC8CB3A}"/>
              </a:ext>
            </a:extLst>
          </p:cNvPr>
          <p:cNvSpPr/>
          <p:nvPr/>
        </p:nvSpPr>
        <p:spPr>
          <a:xfrm>
            <a:off x="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F455BCE-9222-44DF-B425-12E8A62B490B}"/>
              </a:ext>
            </a:extLst>
          </p:cNvPr>
          <p:cNvSpPr/>
          <p:nvPr/>
        </p:nvSpPr>
        <p:spPr>
          <a:xfrm>
            <a:off x="6227280" y="6397200"/>
            <a:ext cx="150172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JAVA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08C165DE-8B5A-44FF-BC61-E4768EA79306}"/>
              </a:ext>
            </a:extLst>
          </p:cNvPr>
          <p:cNvSpPr/>
          <p:nvPr/>
        </p:nvSpPr>
        <p:spPr>
          <a:xfrm>
            <a:off x="3704400" y="583416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08F31B7-5CCD-4531-BF8D-5831AD994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" t="13334" r="1662" b="5804"/>
          <a:stretch/>
        </p:blipFill>
        <p:spPr>
          <a:xfrm>
            <a:off x="0" y="1116361"/>
            <a:ext cx="24371436" cy="12077699"/>
          </a:xfrm>
          <a:prstGeom prst="rect">
            <a:avLst/>
          </a:prstGeom>
        </p:spPr>
      </p:pic>
      <p:sp>
        <p:nvSpPr>
          <p:cNvPr id="317" name="CustomShape 1"/>
          <p:cNvSpPr/>
          <p:nvPr/>
        </p:nvSpPr>
        <p:spPr>
          <a:xfrm>
            <a:off x="25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4215600" y="633624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DASHBOARD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1692720" y="577320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66D2CC-21E7-4C2D-B769-04F9D3179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t="13959" r="32496" b="7270"/>
          <a:stretch/>
        </p:blipFill>
        <p:spPr>
          <a:xfrm>
            <a:off x="6743724" y="1628775"/>
            <a:ext cx="15630526" cy="10804185"/>
          </a:xfrm>
          <a:prstGeom prst="rect">
            <a:avLst/>
          </a:prstGeom>
        </p:spPr>
      </p:pic>
      <p:pic>
        <p:nvPicPr>
          <p:cNvPr id="3" name="Imagem 23">
            <a:extLst>
              <a:ext uri="{FF2B5EF4-FFF2-40B4-BE49-F238E27FC236}">
                <a16:creationId xmlns:a16="http://schemas.microsoft.com/office/drawing/2014/main" id="{3D16B27D-53DB-4398-8B30-5F01D8D70A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72BD6322-A255-45B5-A1CF-DFBA63ABD644}"/>
              </a:ext>
            </a:extLst>
          </p:cNvPr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Slack  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922C9CDC-7112-4AE9-AE49-E5B31E8258D0}"/>
              </a:ext>
            </a:extLst>
          </p:cNvPr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56742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>
            <a:extLst>
              <a:ext uri="{FF2B5EF4-FFF2-40B4-BE49-F238E27FC236}">
                <a16:creationId xmlns:a16="http://schemas.microsoft.com/office/drawing/2014/main" id="{3D16B27D-53DB-4398-8B30-5F01D8D70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72BD6322-A255-45B5-A1CF-DFBA63ABD644}"/>
              </a:ext>
            </a:extLst>
          </p:cNvPr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Script </a:t>
            </a:r>
            <a:r>
              <a:rPr lang="pt-BR" sz="6000" b="1" spc="-1" dirty="0">
                <a:solidFill>
                  <a:srgbClr val="55460A"/>
                </a:solidFill>
                <a:latin typeface="Lato Black"/>
                <a:ea typeface="Lato Black"/>
              </a:rPr>
              <a:t>In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stalação  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1DD83D-B2A9-46A6-9D95-39B0D64D900D}"/>
              </a:ext>
            </a:extLst>
          </p:cNvPr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6" name="Picture 1" descr="script-instalacao">
            <a:extLst>
              <a:ext uri="{FF2B5EF4-FFF2-40B4-BE49-F238E27FC236}">
                <a16:creationId xmlns:a16="http://schemas.microsoft.com/office/drawing/2014/main" id="{4BC67541-04E3-4551-AC14-88860DB0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3216275"/>
            <a:ext cx="17092930" cy="93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99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250" y="445428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Huk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496974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Francisco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75838" y="598986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 dirty="0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pássaro&#10;&#10;Descrição gerada automaticamente">
            <a:extLst>
              <a:ext uri="{FF2B5EF4-FFF2-40B4-BE49-F238E27FC236}">
                <a16:creationId xmlns:a16="http://schemas.microsoft.com/office/drawing/2014/main" id="{70D1933B-B656-48E9-B1E8-AF086907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05" y="10039800"/>
            <a:ext cx="1888790" cy="7033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514707-0148-417E-AB84-E70AE9C7A9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8"/>
          <a:stretch/>
        </p:blipFill>
        <p:spPr>
          <a:xfrm>
            <a:off x="13268888" y="6646479"/>
            <a:ext cx="1220416" cy="10621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408860-930F-4A5B-B642-60390FA43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918" y="6826355"/>
            <a:ext cx="967328" cy="879389"/>
          </a:xfrm>
          <a:prstGeom prst="rect">
            <a:avLst/>
          </a:prstGeom>
        </p:spPr>
      </p:pic>
      <p:pic>
        <p:nvPicPr>
          <p:cNvPr id="17" name="Imagem 16" descr="Uma imagem contendo pássaro&#10;&#10;Descrição gerada automaticamente">
            <a:extLst>
              <a:ext uri="{FF2B5EF4-FFF2-40B4-BE49-F238E27FC236}">
                <a16:creationId xmlns:a16="http://schemas.microsoft.com/office/drawing/2014/main" id="{82EC2299-816E-4605-B293-A877BF282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701" y="10039800"/>
            <a:ext cx="1888790" cy="70332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31806E-A3FF-421F-BDEA-D346D638AD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96" b="89914" l="9898" r="89975">
                        <a14:foregroundMark x1="85914" y1="7296" x2="85914" y2="7296"/>
                        <a14:foregroundMark x1="66244" y1="45708" x2="66244" y2="45708"/>
                        <a14:foregroundMark x1="48985" y1="42704" x2="48985" y2="42704"/>
                        <a14:foregroundMark x1="39213" y1="37339" x2="39213" y2="37339"/>
                        <a14:foregroundMark x1="39594" y1="46567" x2="39594" y2="46567"/>
                        <a14:foregroundMark x1="28934" y1="39056" x2="28934" y2="39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12" b="22136"/>
          <a:stretch/>
        </p:blipFill>
        <p:spPr>
          <a:xfrm>
            <a:off x="4236486" y="6704621"/>
            <a:ext cx="1756464" cy="10011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>
            <a:extLst>
              <a:ext uri="{FF2B5EF4-FFF2-40B4-BE49-F238E27FC236}">
                <a16:creationId xmlns:a16="http://schemas.microsoft.com/office/drawing/2014/main" id="{F9D1D532-9D29-4056-B1D1-4EA595FEF015}"/>
              </a:ext>
            </a:extLst>
          </p:cNvPr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Conclusão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RESULTADOS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85053664-377F-4787-A8E7-3458068DAF10}"/>
              </a:ext>
            </a:extLst>
          </p:cNvPr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projeto</a:t>
            </a:r>
            <a:endParaRPr lang="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Semestre</a:t>
            </a:r>
            <a:endParaRPr lang="pt-BR" sz="4000" spc="-1" dirty="0">
              <a:solidFill>
                <a:srgbClr val="393B39"/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Aprendizados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1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>
            <a:extLst>
              <a:ext uri="{FF2B5EF4-FFF2-40B4-BE49-F238E27FC236}">
                <a16:creationId xmlns:a16="http://schemas.microsoft.com/office/drawing/2014/main" id="{F9D1D532-9D29-4056-B1D1-4EA595FEF015}"/>
              </a:ext>
            </a:extLst>
          </p:cNvPr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Agradecimentos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737572"/>
                </a:solidFill>
                <a:latin typeface="Lato"/>
                <a:ea typeface="Lato"/>
              </a:rPr>
              <a:t>FI</a:t>
            </a: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INALIZAÇÃO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85053664-377F-4787-A8E7-3458068DAF10}"/>
              </a:ext>
            </a:extLst>
          </p:cNvPr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Bandtec</a:t>
            </a:r>
            <a:endParaRPr lang="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Empresas e representantes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901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</a:t>
            </a:r>
            <a:r>
              <a:rPr 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Tricentis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identificou 606 falhas em sistema de 314 companhias, que impactaram 3,7 bilhões de pessoas e resultaram em US$ 1,7 trilhões em perdas financeiras.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38267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032084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FD7A86E0-FDA4-4C16-8B58-28E5B174E710}"/>
              </a:ext>
            </a:extLst>
          </p:cNvPr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 dirty="0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</a:t>
            </a:r>
            <a:r>
              <a:rPr lang="pt-BR" sz="4000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estar</a:t>
            </a: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sob controle da segurança dos funcionários e das informações.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513</Words>
  <Application>Microsoft Office PowerPoint</Application>
  <PresentationFormat>Personalizar</PresentationFormat>
  <Paragraphs>140</Paragraphs>
  <Slides>32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32</vt:i4>
      </vt:variant>
    </vt:vector>
  </HeadingPairs>
  <TitlesOfParts>
    <vt:vector size="47" baseType="lpstr">
      <vt:lpstr>Arial</vt:lpstr>
      <vt:lpstr>Calibri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Raissa Domingos</cp:lastModifiedBy>
  <cp:revision>9398</cp:revision>
  <dcterms:created xsi:type="dcterms:W3CDTF">2019-10-26T01:43:11Z</dcterms:created>
  <dcterms:modified xsi:type="dcterms:W3CDTF">2019-12-03T23:51:07Z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